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58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9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3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6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0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3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7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626A6-5B39-4E26-B328-3F770DFFC7A9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3F367-C808-42F0-9C81-000809EDF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6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12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Electronics: Arduino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Programming </a:t>
            </a:r>
            <a:r>
              <a:rPr lang="en-US" sz="3200"/>
              <a:t>and Wiring </a:t>
            </a:r>
            <a:endParaRPr lang="en-US" sz="3200" dirty="0"/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667" r="98500">
                        <a14:foregroundMark x1="9833" y1="60667" x2="9833" y2="60667"/>
                        <a14:foregroundMark x1="5833" y1="52500" x2="5833" y2="52500"/>
                        <a14:foregroundMark x1="65500" y1="70333" x2="65500" y2="70333"/>
                        <a14:foregroundMark x1="40167" y1="84333" x2="40167" y2="84333"/>
                        <a14:foregroundMark x1="40667" y1="85333" x2="40667" y2="85333"/>
                        <a14:foregroundMark x1="41833" y1="86500" x2="41833" y2="86500"/>
                        <a14:foregroundMark x1="50000" y1="81333" x2="50000" y2="81333"/>
                        <a14:foregroundMark x1="72167" y1="65833" x2="72167" y2="65833"/>
                        <a14:foregroundMark x1="85167" y1="56500" x2="85167" y2="56500"/>
                        <a14:foregroundMark x1="82667" y1="58167" x2="82667" y2="58167"/>
                        <a14:foregroundMark x1="59000" y1="74500" x2="59000" y2="74500"/>
                        <a14:foregroundMark x1="69167" y1="67500" x2="69167" y2="67500"/>
                        <a14:foregroundMark x1="75167" y1="63667" x2="75167" y2="63667"/>
                        <a14:foregroundMark x1="79333" y1="60500" x2="79333" y2="60500"/>
                        <a14:foregroundMark x1="20667" y1="66000" x2="20667" y2="66000"/>
                        <a14:foregroundMark x1="22667" y1="68333" x2="22667" y2="68333"/>
                        <a14:foregroundMark x1="25333" y1="70667" x2="25333" y2="70667"/>
                        <a14:foregroundMark x1="29333" y1="74167" x2="29333" y2="74167"/>
                        <a14:foregroundMark x1="27500" y1="72500" x2="27500" y2="72500"/>
                        <a14:foregroundMark x1="30000" y1="75333" x2="30000" y2="75333"/>
                        <a14:backgroundMark x1="52333" y1="76333" x2="52333" y2="76333"/>
                        <a14:backgroundMark x1="70667" y1="26167" x2="70667" y2="2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31" y="139125"/>
            <a:ext cx="2612284" cy="26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19" b="98007" l="2770" r="96676">
                        <a14:foregroundMark x1="33795" y1="50831" x2="33795" y2="50831"/>
                        <a14:foregroundMark x1="65097" y1="50166" x2="65097" y2="50166"/>
                        <a14:foregroundMark x1="73407" y1="43189" x2="73407" y2="43189"/>
                        <a14:foregroundMark x1="40166" y1="76080" x2="40166" y2="76080"/>
                        <a14:foregroundMark x1="39058" y1="92691" x2="39058" y2="92691"/>
                        <a14:foregroundMark x1="24654" y1="84385" x2="24654" y2="84385"/>
                        <a14:foregroundMark x1="23269" y1="83056" x2="23269" y2="83056"/>
                        <a14:foregroundMark x1="20776" y1="80731" x2="20776" y2="80731"/>
                        <a14:foregroundMark x1="19668" y1="79070" x2="19668" y2="79070"/>
                        <a14:foregroundMark x1="17452" y1="77076" x2="17175" y2="77076"/>
                        <a14:foregroundMark x1="91690" y1="37542" x2="91690" y2="37542"/>
                        <a14:foregroundMark x1="92244" y1="36545" x2="92244" y2="36545"/>
                        <a14:foregroundMark x1="6648" y1="66777" x2="6648" y2="66777"/>
                        <a14:foregroundMark x1="6371" y1="67442" x2="6371" y2="67442"/>
                        <a14:foregroundMark x1="6371" y1="69103" x2="6371" y2="69103"/>
                        <a14:foregroundMark x1="6371" y1="69767" x2="6371" y2="70432"/>
                        <a14:foregroundMark x1="6371" y1="70432" x2="6371" y2="70432"/>
                        <a14:foregroundMark x1="6371" y1="71429" x2="6371" y2="71429"/>
                        <a14:foregroundMark x1="6648" y1="71761" x2="6648" y2="71761"/>
                        <a14:foregroundMark x1="6925" y1="72757" x2="6925" y2="72757"/>
                        <a14:foregroundMark x1="8033" y1="73754" x2="8033" y2="73754"/>
                        <a14:foregroundMark x1="8310" y1="74419" x2="8310" y2="74751"/>
                        <a14:foregroundMark x1="8864" y1="75083" x2="9141" y2="75415"/>
                        <a14:foregroundMark x1="10526" y1="77076" x2="10526" y2="77076"/>
                        <a14:foregroundMark x1="13850" y1="77741" x2="13850" y2="77741"/>
                        <a14:foregroundMark x1="6094" y1="65449" x2="6094" y2="65449"/>
                        <a14:foregroundMark x1="29086" y1="90698" x2="29086" y2="90698"/>
                        <a14:foregroundMark x1="28255" y1="90033" x2="28255" y2="90033"/>
                        <a14:foregroundMark x1="27424" y1="89369" x2="27424" y2="89369"/>
                        <a14:foregroundMark x1="27147" y1="88372" x2="27147" y2="88372"/>
                        <a14:foregroundMark x1="31579" y1="92691" x2="31579" y2="92691"/>
                        <a14:foregroundMark x1="30194" y1="92359" x2="30194" y2="92359"/>
                        <a14:backgroundMark x1="60942" y1="16944" x2="60942" y2="16944"/>
                        <a14:backgroundMark x1="92244" y1="41528" x2="92244" y2="41528"/>
                        <a14:backgroundMark x1="42382" y1="86047" x2="42382" y2="86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0541" y="3302202"/>
            <a:ext cx="3716258" cy="30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06" y="4778230"/>
            <a:ext cx="1755079" cy="119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17" y="558862"/>
            <a:ext cx="2366741" cy="2263652"/>
          </a:xfrm>
          <a:prstGeom prst="rect">
            <a:avLst/>
          </a:prstGeom>
        </p:spPr>
      </p:pic>
      <p:pic>
        <p:nvPicPr>
          <p:cNvPr id="4098" name="Picture 2" descr="https://www.arduino.cc/en/uploads/Tutorial/knob_B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125" y="3106955"/>
            <a:ext cx="3984772" cy="315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37" y="1426130"/>
            <a:ext cx="7093588" cy="31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1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626" y="321025"/>
            <a:ext cx="10515600" cy="1325563"/>
          </a:xfrm>
        </p:spPr>
        <p:txBody>
          <a:bodyPr/>
          <a:lstStyle/>
          <a:p>
            <a:r>
              <a:rPr lang="en-US" dirty="0"/>
              <a:t>Motor Drivers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538" y="499076"/>
            <a:ext cx="2929326" cy="2136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27" y="5187192"/>
            <a:ext cx="1910631" cy="1445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82" y="5174473"/>
            <a:ext cx="1530820" cy="1116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424" y="5231591"/>
            <a:ext cx="1602700" cy="10593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80014" y="5524679"/>
            <a:ext cx="14512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80014" y="6003406"/>
            <a:ext cx="14512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792276" y="5524679"/>
            <a:ext cx="14512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92276" y="5982962"/>
            <a:ext cx="145129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893512" y="642250"/>
            <a:ext cx="728660" cy="7126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0838575" y="612819"/>
            <a:ext cx="696813" cy="7420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8690908" y="1473930"/>
            <a:ext cx="746707" cy="491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84" y="1473930"/>
            <a:ext cx="8000454" cy="35007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19604" y="3305085"/>
            <a:ext cx="3104953" cy="120032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val = map(val, 0, 1023, </a:t>
            </a:r>
            <a:r>
              <a:rPr lang="en-US" dirty="0">
                <a:solidFill>
                  <a:srgbClr val="FF0000"/>
                </a:solidFill>
              </a:rPr>
              <a:t>30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150</a:t>
            </a:r>
            <a:r>
              <a:rPr lang="en-US" dirty="0"/>
              <a:t>)</a:t>
            </a:r>
          </a:p>
          <a:p>
            <a:r>
              <a:rPr lang="en-US" dirty="0"/>
              <a:t>30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full reverse</a:t>
            </a:r>
          </a:p>
          <a:p>
            <a:r>
              <a:rPr lang="en-US" dirty="0"/>
              <a:t>150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full forward</a:t>
            </a:r>
          </a:p>
          <a:p>
            <a:r>
              <a:rPr lang="en-US" dirty="0"/>
              <a:t>60 </a:t>
            </a:r>
            <a:r>
              <a:rPr lang="en-US" dirty="0">
                <a:sym typeface="Wingdings" panose="05000000000000000000" pitchFamily="2" charset="2"/>
              </a:rPr>
              <a:t> stop</a:t>
            </a:r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877533" y="3967994"/>
            <a:ext cx="2302481" cy="2684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>
            <a:stCxn id="8" idx="1"/>
            <a:endCxn id="17" idx="3"/>
          </p:cNvCxnSpPr>
          <p:nvPr/>
        </p:nvCxnSpPr>
        <p:spPr>
          <a:xfrm flipH="1">
            <a:off x="3180014" y="3905250"/>
            <a:ext cx="5639590" cy="1969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49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XBEE Communication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9228" y="427038"/>
            <a:ext cx="2125910" cy="1749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26" y="2042353"/>
            <a:ext cx="3724275" cy="3638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16601" y="3323334"/>
            <a:ext cx="3906327" cy="1613483"/>
          </a:xfrm>
          <a:prstGeom prst="rect">
            <a:avLst/>
          </a:prstGeom>
        </p:spPr>
      </p:pic>
      <p:cxnSp>
        <p:nvCxnSpPr>
          <p:cNvPr id="7" name="Connector: Elbow 6"/>
          <p:cNvCxnSpPr/>
          <p:nvPr/>
        </p:nvCxnSpPr>
        <p:spPr>
          <a:xfrm rot="10800000">
            <a:off x="3447876" y="2781622"/>
            <a:ext cx="3680015" cy="2219542"/>
          </a:xfrm>
          <a:prstGeom prst="bentConnector3">
            <a:avLst>
              <a:gd name="adj1" fmla="val 789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/>
          <p:cNvCxnSpPr/>
          <p:nvPr/>
        </p:nvCxnSpPr>
        <p:spPr>
          <a:xfrm rot="10800000" flipV="1">
            <a:off x="3438177" y="3153314"/>
            <a:ext cx="3689715" cy="2193130"/>
          </a:xfrm>
          <a:prstGeom prst="bentConnector3">
            <a:avLst>
              <a:gd name="adj1" fmla="val 9078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/>
          <p:cNvCxnSpPr/>
          <p:nvPr/>
        </p:nvCxnSpPr>
        <p:spPr>
          <a:xfrm rot="10800000">
            <a:off x="1658159" y="1928541"/>
            <a:ext cx="5469735" cy="1422421"/>
          </a:xfrm>
          <a:prstGeom prst="bentConnector3">
            <a:avLst>
              <a:gd name="adj1" fmla="val 17494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/>
          <p:cNvCxnSpPr/>
          <p:nvPr/>
        </p:nvCxnSpPr>
        <p:spPr>
          <a:xfrm rot="16200000" flipH="1">
            <a:off x="1479221" y="2128818"/>
            <a:ext cx="853080" cy="452527"/>
          </a:xfrm>
          <a:prstGeom prst="bentConnector3">
            <a:avLst>
              <a:gd name="adj1" fmla="val 9857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94544" y="4711581"/>
            <a:ext cx="2245411" cy="396249"/>
          </a:xfrm>
          <a:prstGeom prst="rect">
            <a:avLst/>
          </a:prstGeom>
        </p:spPr>
      </p:pic>
      <p:cxnSp>
        <p:nvCxnSpPr>
          <p:cNvPr id="34" name="Connector: Elbow 33"/>
          <p:cNvCxnSpPr/>
          <p:nvPr/>
        </p:nvCxnSpPr>
        <p:spPr>
          <a:xfrm flipV="1">
            <a:off x="5217249" y="3560507"/>
            <a:ext cx="1910642" cy="1349199"/>
          </a:xfrm>
          <a:prstGeom prst="bentConnector3">
            <a:avLst>
              <a:gd name="adj1" fmla="val 50399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/>
          <p:cNvCxnSpPr>
            <a:endCxn id="32" idx="3"/>
          </p:cNvCxnSpPr>
          <p:nvPr/>
        </p:nvCxnSpPr>
        <p:spPr>
          <a:xfrm rot="10800000" flipV="1">
            <a:off x="5217250" y="5001165"/>
            <a:ext cx="1633977" cy="1031246"/>
          </a:xfrm>
          <a:prstGeom prst="bentConnector4">
            <a:avLst>
              <a:gd name="adj1" fmla="val 780"/>
              <a:gd name="adj2" fmla="val 11748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217249" y="5868926"/>
            <a:ext cx="0" cy="214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334453" y="41300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85244" y="5318554"/>
            <a:ext cx="1220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R2 = (3*R1)/2</a:t>
            </a:r>
          </a:p>
        </p:txBody>
      </p:sp>
      <p:cxnSp>
        <p:nvCxnSpPr>
          <p:cNvPr id="53" name="Connector: Elbow 52"/>
          <p:cNvCxnSpPr>
            <a:endCxn id="32" idx="1"/>
          </p:cNvCxnSpPr>
          <p:nvPr/>
        </p:nvCxnSpPr>
        <p:spPr>
          <a:xfrm>
            <a:off x="1810558" y="2094644"/>
            <a:ext cx="3406691" cy="1692356"/>
          </a:xfrm>
          <a:prstGeom prst="bentConnector2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217249" y="3706053"/>
            <a:ext cx="0" cy="2143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/>
          <p:cNvCxnSpPr/>
          <p:nvPr/>
        </p:nvCxnSpPr>
        <p:spPr>
          <a:xfrm rot="16200000" flipH="1">
            <a:off x="1740731" y="2172107"/>
            <a:ext cx="492160" cy="309829"/>
          </a:xfrm>
          <a:prstGeom prst="bentConnector3">
            <a:avLst>
              <a:gd name="adj1" fmla="val 98384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87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XBEE Communication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5044" y="399117"/>
            <a:ext cx="1302969" cy="1072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3" y="1915975"/>
            <a:ext cx="7213864" cy="4100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54494" y="1868891"/>
            <a:ext cx="6111165" cy="3171617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10787269" y="4081669"/>
            <a:ext cx="715618" cy="1311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13" y="1609881"/>
            <a:ext cx="1737380" cy="1314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28" y="180507"/>
            <a:ext cx="10515600" cy="1325563"/>
          </a:xfrm>
        </p:spPr>
        <p:txBody>
          <a:bodyPr/>
          <a:lstStyle/>
          <a:p>
            <a:r>
              <a:rPr lang="en-US" dirty="0"/>
              <a:t>Power Distribution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31" y="5511778"/>
            <a:ext cx="1093753" cy="79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56" y="5172219"/>
            <a:ext cx="1482024" cy="979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635" y="1397515"/>
            <a:ext cx="1348771" cy="1306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731" y="3867179"/>
            <a:ext cx="1151066" cy="936172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19" b="98007" l="2770" r="96676">
                        <a14:foregroundMark x1="33795" y1="50831" x2="33795" y2="50831"/>
                        <a14:foregroundMark x1="65097" y1="50166" x2="65097" y2="50166"/>
                        <a14:foregroundMark x1="73407" y1="43189" x2="73407" y2="43189"/>
                        <a14:foregroundMark x1="40166" y1="76080" x2="40166" y2="76080"/>
                        <a14:foregroundMark x1="39058" y1="92691" x2="39058" y2="92691"/>
                        <a14:foregroundMark x1="24654" y1="84385" x2="24654" y2="84385"/>
                        <a14:foregroundMark x1="23269" y1="83056" x2="23269" y2="83056"/>
                        <a14:foregroundMark x1="20776" y1="80731" x2="20776" y2="80731"/>
                        <a14:foregroundMark x1="19668" y1="79070" x2="19668" y2="79070"/>
                        <a14:foregroundMark x1="17452" y1="77076" x2="17175" y2="77076"/>
                        <a14:foregroundMark x1="91690" y1="37542" x2="91690" y2="37542"/>
                        <a14:foregroundMark x1="92244" y1="36545" x2="92244" y2="36545"/>
                        <a14:foregroundMark x1="6648" y1="66777" x2="6648" y2="66777"/>
                        <a14:foregroundMark x1="6371" y1="67442" x2="6371" y2="67442"/>
                        <a14:foregroundMark x1="6371" y1="69103" x2="6371" y2="69103"/>
                        <a14:foregroundMark x1="6371" y1="69767" x2="6371" y2="70432"/>
                        <a14:foregroundMark x1="6371" y1="70432" x2="6371" y2="70432"/>
                        <a14:foregroundMark x1="6371" y1="71429" x2="6371" y2="71429"/>
                        <a14:foregroundMark x1="6648" y1="71761" x2="6648" y2="71761"/>
                        <a14:foregroundMark x1="6925" y1="72757" x2="6925" y2="72757"/>
                        <a14:foregroundMark x1="8033" y1="73754" x2="8033" y2="73754"/>
                        <a14:foregroundMark x1="8310" y1="74419" x2="8310" y2="74751"/>
                        <a14:foregroundMark x1="8864" y1="75083" x2="9141" y2="75415"/>
                        <a14:foregroundMark x1="10526" y1="77076" x2="10526" y2="77076"/>
                        <a14:foregroundMark x1="13850" y1="77741" x2="13850" y2="77741"/>
                        <a14:foregroundMark x1="6094" y1="65449" x2="6094" y2="65449"/>
                        <a14:foregroundMark x1="29086" y1="90698" x2="29086" y2="90698"/>
                        <a14:foregroundMark x1="28255" y1="90033" x2="28255" y2="90033"/>
                        <a14:foregroundMark x1="27424" y1="89369" x2="27424" y2="89369"/>
                        <a14:foregroundMark x1="27147" y1="88372" x2="27147" y2="88372"/>
                        <a14:foregroundMark x1="31579" y1="92691" x2="31579" y2="92691"/>
                        <a14:foregroundMark x1="30194" y1="92359" x2="30194" y2="92359"/>
                        <a14:backgroundMark x1="60942" y1="16944" x2="60942" y2="16944"/>
                        <a14:backgroundMark x1="92244" y1="41528" x2="92244" y2="41528"/>
                        <a14:backgroundMark x1="42382" y1="86047" x2="42382" y2="86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87256" y="3498411"/>
            <a:ext cx="1465137" cy="122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348" y="2342808"/>
            <a:ext cx="1120642" cy="1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6957" y="946452"/>
            <a:ext cx="1500229" cy="1292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5219" y="1370689"/>
            <a:ext cx="1341585" cy="13599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3574" y="4975250"/>
            <a:ext cx="1386330" cy="10730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82" name="Connector: Elbow 81"/>
          <p:cNvCxnSpPr>
            <a:stCxn id="5" idx="3"/>
            <a:endCxn id="15" idx="1"/>
          </p:cNvCxnSpPr>
          <p:nvPr/>
        </p:nvCxnSpPr>
        <p:spPr>
          <a:xfrm flipV="1">
            <a:off x="2052393" y="2050671"/>
            <a:ext cx="732826" cy="21629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/>
          <p:cNvCxnSpPr>
            <a:stCxn id="9" idx="3"/>
            <a:endCxn id="10" idx="0"/>
          </p:cNvCxnSpPr>
          <p:nvPr/>
        </p:nvCxnSpPr>
        <p:spPr>
          <a:xfrm flipV="1">
            <a:off x="6677186" y="1397515"/>
            <a:ext cx="1424835" cy="195062"/>
          </a:xfrm>
          <a:prstGeom prst="bentConnector4">
            <a:avLst>
              <a:gd name="adj1" fmla="val 26335"/>
              <a:gd name="adj2" fmla="val 44843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/>
          <p:cNvCxnSpPr>
            <a:stCxn id="15" idx="3"/>
            <a:endCxn id="9" idx="1"/>
          </p:cNvCxnSpPr>
          <p:nvPr/>
        </p:nvCxnSpPr>
        <p:spPr>
          <a:xfrm flipV="1">
            <a:off x="4126804" y="1592577"/>
            <a:ext cx="1050153" cy="45809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/>
          <p:cNvCxnSpPr>
            <a:stCxn id="11" idx="1"/>
            <a:endCxn id="12" idx="1"/>
          </p:cNvCxnSpPr>
          <p:nvPr/>
        </p:nvCxnSpPr>
        <p:spPr>
          <a:xfrm rot="10800000">
            <a:off x="2052393" y="4109223"/>
            <a:ext cx="1073338" cy="2260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/>
          <p:cNvCxnSpPr>
            <a:stCxn id="6" idx="1"/>
            <a:endCxn id="7" idx="3"/>
          </p:cNvCxnSpPr>
          <p:nvPr/>
        </p:nvCxnSpPr>
        <p:spPr>
          <a:xfrm rot="10800000">
            <a:off x="2069281" y="5661999"/>
            <a:ext cx="1056451" cy="2486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/>
          <p:cNvCxnSpPr>
            <a:stCxn id="148" idx="1"/>
            <a:endCxn id="6" idx="3"/>
          </p:cNvCxnSpPr>
          <p:nvPr/>
        </p:nvCxnSpPr>
        <p:spPr>
          <a:xfrm rot="10800000" flipV="1">
            <a:off x="4219485" y="4669793"/>
            <a:ext cx="4440337" cy="1240826"/>
          </a:xfrm>
          <a:prstGeom prst="bentConnector3">
            <a:avLst>
              <a:gd name="adj1" fmla="val 499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/>
          <p:cNvCxnSpPr>
            <a:stCxn id="148" idx="1"/>
            <a:endCxn id="11" idx="3"/>
          </p:cNvCxnSpPr>
          <p:nvPr/>
        </p:nvCxnSpPr>
        <p:spPr>
          <a:xfrm rot="10800000">
            <a:off x="4276797" y="4335265"/>
            <a:ext cx="4383024" cy="334528"/>
          </a:xfrm>
          <a:prstGeom prst="bentConnector3">
            <a:avLst>
              <a:gd name="adj1" fmla="val 505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/>
          <p:cNvCxnSpPr>
            <a:stCxn id="10" idx="2"/>
            <a:endCxn id="148" idx="0"/>
          </p:cNvCxnSpPr>
          <p:nvPr/>
        </p:nvCxnSpPr>
        <p:spPr>
          <a:xfrm rot="16200000" flipH="1">
            <a:off x="7996126" y="2809719"/>
            <a:ext cx="1443977" cy="123218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/>
          <p:cNvCxnSpPr>
            <a:stCxn id="15" idx="2"/>
            <a:endCxn id="8" idx="1"/>
          </p:cNvCxnSpPr>
          <p:nvPr/>
        </p:nvCxnSpPr>
        <p:spPr>
          <a:xfrm rot="16200000" flipH="1">
            <a:off x="4156250" y="2030414"/>
            <a:ext cx="406860" cy="1807336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/>
          <p:cNvCxnSpPr>
            <a:stCxn id="8" idx="3"/>
            <a:endCxn id="10" idx="1"/>
          </p:cNvCxnSpPr>
          <p:nvPr/>
        </p:nvCxnSpPr>
        <p:spPr>
          <a:xfrm flipV="1">
            <a:off x="6383990" y="2050670"/>
            <a:ext cx="1043645" cy="1086842"/>
          </a:xfrm>
          <a:prstGeom prst="bentConnector3">
            <a:avLst>
              <a:gd name="adj1" fmla="val 50000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/>
          <p:cNvCxnSpPr>
            <a:stCxn id="10" idx="3"/>
          </p:cNvCxnSpPr>
          <p:nvPr/>
        </p:nvCxnSpPr>
        <p:spPr>
          <a:xfrm>
            <a:off x="8776406" y="2050670"/>
            <a:ext cx="1726004" cy="2924580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9821" y="4147801"/>
            <a:ext cx="1348771" cy="104398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61" name="Connector: Elbow 160"/>
          <p:cNvCxnSpPr>
            <a:stCxn id="22" idx="1"/>
            <a:endCxn id="6" idx="3"/>
          </p:cNvCxnSpPr>
          <p:nvPr/>
        </p:nvCxnSpPr>
        <p:spPr>
          <a:xfrm rot="10800000" flipV="1">
            <a:off x="4219484" y="5511777"/>
            <a:ext cx="5534090" cy="398841"/>
          </a:xfrm>
          <a:prstGeom prst="bentConnector3">
            <a:avLst>
              <a:gd name="adj1" fmla="val 5981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9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electronics won’t explode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91934" y="5904982"/>
            <a:ext cx="227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Mabey</a:t>
            </a:r>
            <a:r>
              <a:rPr lang="en-US" sz="2000" dirty="0"/>
              <a:t>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37" y="1415029"/>
            <a:ext cx="3590925" cy="50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7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19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Controllers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19" b="98007" l="2770" r="96676">
                        <a14:foregroundMark x1="33795" y1="50831" x2="33795" y2="50831"/>
                        <a14:foregroundMark x1="65097" y1="50166" x2="65097" y2="50166"/>
                        <a14:foregroundMark x1="73407" y1="43189" x2="73407" y2="43189"/>
                        <a14:foregroundMark x1="40166" y1="76080" x2="40166" y2="76080"/>
                        <a14:foregroundMark x1="39058" y1="92691" x2="39058" y2="92691"/>
                        <a14:foregroundMark x1="24654" y1="84385" x2="24654" y2="84385"/>
                        <a14:foregroundMark x1="23269" y1="83056" x2="23269" y2="83056"/>
                        <a14:foregroundMark x1="20776" y1="80731" x2="20776" y2="80731"/>
                        <a14:foregroundMark x1="19668" y1="79070" x2="19668" y2="79070"/>
                        <a14:foregroundMark x1="17452" y1="77076" x2="17175" y2="77076"/>
                        <a14:foregroundMark x1="91690" y1="37542" x2="91690" y2="37542"/>
                        <a14:foregroundMark x1="92244" y1="36545" x2="92244" y2="36545"/>
                        <a14:foregroundMark x1="6648" y1="66777" x2="6648" y2="66777"/>
                        <a14:foregroundMark x1="6371" y1="67442" x2="6371" y2="67442"/>
                        <a14:foregroundMark x1="6371" y1="69103" x2="6371" y2="69103"/>
                        <a14:foregroundMark x1="6371" y1="69767" x2="6371" y2="70432"/>
                        <a14:foregroundMark x1="6371" y1="70432" x2="6371" y2="70432"/>
                        <a14:foregroundMark x1="6371" y1="71429" x2="6371" y2="71429"/>
                        <a14:foregroundMark x1="6648" y1="71761" x2="6648" y2="71761"/>
                        <a14:foregroundMark x1="6925" y1="72757" x2="6925" y2="72757"/>
                        <a14:foregroundMark x1="8033" y1="73754" x2="8033" y2="73754"/>
                        <a14:foregroundMark x1="8310" y1="74419" x2="8310" y2="74751"/>
                        <a14:foregroundMark x1="8864" y1="75083" x2="9141" y2="75415"/>
                        <a14:foregroundMark x1="10526" y1="77076" x2="10526" y2="77076"/>
                        <a14:foregroundMark x1="13850" y1="77741" x2="13850" y2="77741"/>
                        <a14:foregroundMark x1="6094" y1="65449" x2="6094" y2="65449"/>
                        <a14:foregroundMark x1="29086" y1="90698" x2="29086" y2="90698"/>
                        <a14:foregroundMark x1="28255" y1="90033" x2="28255" y2="90033"/>
                        <a14:foregroundMark x1="27424" y1="89369" x2="27424" y2="89369"/>
                        <a14:foregroundMark x1="27147" y1="88372" x2="27147" y2="88372"/>
                        <a14:foregroundMark x1="31579" y1="92691" x2="31579" y2="92691"/>
                        <a14:foregroundMark x1="30194" y1="92359" x2="30194" y2="92359"/>
                        <a14:backgroundMark x1="60942" y1="16944" x2="60942" y2="16944"/>
                        <a14:backgroundMark x1="92244" y1="41528" x2="92244" y2="41528"/>
                        <a14:backgroundMark x1="42382" y1="86047" x2="42382" y2="86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9555" y="3196868"/>
            <a:ext cx="3438525" cy="2867025"/>
          </a:xfrm>
          <a:prstGeom prst="rect">
            <a:avLst/>
          </a:prstGeom>
        </p:spPr>
      </p:pic>
      <p:pic>
        <p:nvPicPr>
          <p:cNvPr id="1026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667" r="98500">
                        <a14:foregroundMark x1="9833" y1="60667" x2="9833" y2="60667"/>
                        <a14:foregroundMark x1="5833" y1="52500" x2="5833" y2="52500"/>
                        <a14:foregroundMark x1="65500" y1="70333" x2="65500" y2="70333"/>
                        <a14:foregroundMark x1="40167" y1="84333" x2="40167" y2="84333"/>
                        <a14:foregroundMark x1="40667" y1="85333" x2="40667" y2="85333"/>
                        <a14:foregroundMark x1="41833" y1="86500" x2="41833" y2="86500"/>
                        <a14:foregroundMark x1="50000" y1="81333" x2="50000" y2="81333"/>
                        <a14:foregroundMark x1="72167" y1="65833" x2="72167" y2="65833"/>
                        <a14:foregroundMark x1="85167" y1="56500" x2="85167" y2="56500"/>
                        <a14:foregroundMark x1="82667" y1="58167" x2="82667" y2="58167"/>
                        <a14:foregroundMark x1="59000" y1="74500" x2="59000" y2="74500"/>
                        <a14:foregroundMark x1="69167" y1="67500" x2="69167" y2="67500"/>
                        <a14:foregroundMark x1="75167" y1="63667" x2="75167" y2="63667"/>
                        <a14:foregroundMark x1="79333" y1="60500" x2="79333" y2="60500"/>
                        <a14:foregroundMark x1="20667" y1="66000" x2="20667" y2="66000"/>
                        <a14:foregroundMark x1="22667" y1="68333" x2="22667" y2="68333"/>
                        <a14:foregroundMark x1="25333" y1="70667" x2="25333" y2="70667"/>
                        <a14:foregroundMark x1="29333" y1="74167" x2="29333" y2="74167"/>
                        <a14:foregroundMark x1="27500" y1="72500" x2="27500" y2="72500"/>
                        <a14:foregroundMark x1="30000" y1="75333" x2="30000" y2="75333"/>
                        <a14:backgroundMark x1="52333" y1="76333" x2="52333" y2="76333"/>
                        <a14:backgroundMark x1="70667" y1="26167" x2="70667" y2="2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979" y="1716255"/>
            <a:ext cx="2612284" cy="26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duino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219" r="96094">
                        <a14:foregroundMark x1="77969" y1="3125" x2="77969" y2="3125"/>
                        <a14:foregroundMark x1="78125" y1="833" x2="78125" y2="833"/>
                        <a14:foregroundMark x1="78438" y1="1875" x2="78438" y2="1875"/>
                        <a14:foregroundMark x1="77969" y1="7292" x2="77969" y2="7292"/>
                        <a14:foregroundMark x1="81875" y1="4583" x2="81563" y2="4792"/>
                        <a14:foregroundMark x1="81719" y1="7292" x2="81719" y2="7292"/>
                        <a14:foregroundMark x1="81250" y1="9583" x2="81406" y2="10417"/>
                        <a14:foregroundMark x1="81250" y1="11875" x2="81250" y2="11875"/>
                        <a14:foregroundMark x1="84375" y1="12917" x2="84375" y2="12917"/>
                        <a14:foregroundMark x1="85000" y1="8958" x2="85000" y2="8958"/>
                        <a14:foregroundMark x1="85469" y1="10417" x2="85469" y2="10417"/>
                        <a14:foregroundMark x1="85313" y1="12917" x2="85313" y2="12917"/>
                        <a14:foregroundMark x1="85000" y1="15208" x2="85000" y2="15208"/>
                        <a14:foregroundMark x1="84688" y1="16875" x2="84688" y2="16875"/>
                        <a14:foregroundMark x1="74219" y1="4375" x2="74219" y2="4375"/>
                        <a14:foregroundMark x1="74688" y1="3750" x2="74688" y2="3750"/>
                        <a14:foregroundMark x1="78125" y1="5833" x2="78125" y2="5833"/>
                        <a14:foregroundMark x1="9219" y1="66250" x2="9219" y2="66250"/>
                        <a14:foregroundMark x1="85781" y1="50000" x2="85781" y2="50000"/>
                        <a14:foregroundMark x1="82188" y1="52083" x2="82188" y2="52083"/>
                        <a14:foregroundMark x1="86719" y1="47500" x2="86719" y2="47500"/>
                        <a14:foregroundMark x1="86094" y1="51458" x2="86094" y2="51458"/>
                        <a14:foregroundMark x1="82656" y1="54792" x2="82656" y2="54792"/>
                        <a14:foregroundMark x1="82969" y1="49583" x2="82969" y2="49583"/>
                        <a14:foregroundMark x1="33594" y1="96875" x2="80313" y2="53333"/>
                        <a14:backgroundMark x1="84531" y1="49583" x2="84531" y2="49583"/>
                        <a14:backgroundMark x1="30312" y1="87292" x2="30312" y2="87292"/>
                        <a14:backgroundMark x1="30156" y1="87292" x2="30156" y2="87292"/>
                        <a14:backgroundMark x1="30625" y1="87292" x2="30625" y2="87292"/>
                        <a14:backgroundMark x1="10313" y1="63750" x2="10313" y2="63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98" y="1927991"/>
            <a:ext cx="2200337" cy="16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spberry pi 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25" b="96053" l="2254" r="96901">
                        <a14:foregroundMark x1="85915" y1="31140" x2="85915" y2="31140"/>
                        <a14:foregroundMark x1="86479" y1="25000" x2="86479" y2="25000"/>
                        <a14:foregroundMark x1="81127" y1="21930" x2="81127" y2="21930"/>
                        <a14:foregroundMark x1="79437" y1="27193" x2="79437" y2="27193"/>
                        <a14:foregroundMark x1="79437" y1="23684" x2="79437" y2="23684"/>
                        <a14:foregroundMark x1="93239" y1="26754" x2="93239" y2="26754"/>
                        <a14:foregroundMark x1="91831" y1="24561" x2="91831" y2="24561"/>
                        <a14:foregroundMark x1="94366" y1="25877" x2="94366" y2="25877"/>
                        <a14:foregroundMark x1="95211" y1="34649" x2="95211" y2="34649"/>
                        <a14:foregroundMark x1="95775" y1="38596" x2="95775" y2="38596"/>
                        <a14:foregroundMark x1="84507" y1="23684" x2="84507" y2="23684"/>
                        <a14:foregroundMark x1="24507" y1="18421" x2="24507" y2="18421"/>
                        <a14:foregroundMark x1="46479" y1="69737" x2="46479" y2="69737"/>
                        <a14:foregroundMark x1="23944" y1="20175" x2="23944" y2="20175"/>
                        <a14:foregroundMark x1="20563" y1="24123" x2="20282" y2="25000"/>
                        <a14:foregroundMark x1="18592" y1="27193" x2="18592" y2="27193"/>
                        <a14:foregroundMark x1="16901" y1="29386" x2="16620" y2="30702"/>
                        <a14:foregroundMark x1="15211" y1="32895" x2="15211" y2="32895"/>
                        <a14:foregroundMark x1="13239" y1="37281" x2="13239" y2="37281"/>
                        <a14:foregroundMark x1="11831" y1="38596" x2="11831" y2="38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9" y="2658260"/>
            <a:ext cx="4255831" cy="273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22112" y="1208019"/>
            <a:ext cx="276606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u="sng" dirty="0"/>
              <a:t>Microcontroller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3720" y="2291453"/>
            <a:ext cx="27660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Microprocessor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86715" y="1197310"/>
            <a:ext cx="413766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Single Board Computer (SBC)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400300" y="2786968"/>
            <a:ext cx="1386840" cy="8198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Arduino Integrated Development Environment (IDE)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387" y="1605756"/>
            <a:ext cx="3387514" cy="3506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9" y="2622407"/>
            <a:ext cx="5024437" cy="4235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575" y="1572419"/>
            <a:ext cx="2967038" cy="298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3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52" y="1997147"/>
            <a:ext cx="8384403" cy="3413752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3498210" y="2919369"/>
            <a:ext cx="192946" cy="6543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375484" y="4495933"/>
            <a:ext cx="7615804" cy="1935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Down 6"/>
          <p:cNvSpPr/>
          <p:nvPr/>
        </p:nvSpPr>
        <p:spPr>
          <a:xfrm>
            <a:off x="5990439" y="1997147"/>
            <a:ext cx="385894" cy="507840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90439" y="943419"/>
            <a:ext cx="578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  <a:latin typeface="Bernard MT Condensed" panose="020508060609050204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50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72561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Serial.begin(9600);</a:t>
            </a:r>
          </a:p>
          <a:p>
            <a:r>
              <a:rPr lang="en-US" sz="2400" dirty="0"/>
              <a:t>Serial.print(“Hello”); </a:t>
            </a:r>
          </a:p>
          <a:p>
            <a:r>
              <a:rPr lang="en-US" sz="2400" dirty="0"/>
              <a:t>Serial.print(number);</a:t>
            </a:r>
          </a:p>
          <a:p>
            <a:r>
              <a:rPr lang="en-US" sz="2400" dirty="0"/>
              <a:t>Serial.println(“Hello”);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31" y="1206897"/>
            <a:ext cx="3741387" cy="5388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607" y="1725612"/>
            <a:ext cx="3888204" cy="391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7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421"/>
            <a:ext cx="5096069" cy="1371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33" y="1495421"/>
            <a:ext cx="4933017" cy="1057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133" y="3134883"/>
            <a:ext cx="4930353" cy="3272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63" y="3134883"/>
            <a:ext cx="5208037" cy="11763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344816" y="1334278"/>
            <a:ext cx="0" cy="5150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01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921" y="365125"/>
            <a:ext cx="1727269" cy="3069977"/>
          </a:xfrm>
          <a:prstGeom prst="rect">
            <a:avLst/>
          </a:prstGeom>
        </p:spPr>
      </p:pic>
      <p:pic>
        <p:nvPicPr>
          <p:cNvPr id="4098" name="Picture 2" descr="Image result for diod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935" y="1189442"/>
            <a:ext cx="2585971" cy="100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rduino 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84" y="3292883"/>
            <a:ext cx="4178416" cy="29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99" y="1509326"/>
            <a:ext cx="5922755" cy="515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53" y="0"/>
            <a:ext cx="10515600" cy="1325563"/>
          </a:xfrm>
        </p:spPr>
        <p:txBody>
          <a:bodyPr/>
          <a:lstStyle/>
          <a:p>
            <a:r>
              <a:rPr lang="en-US" dirty="0"/>
              <a:t>Buttons</a:t>
            </a:r>
          </a:p>
        </p:txBody>
      </p:sp>
      <p:pic>
        <p:nvPicPr>
          <p:cNvPr id="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740" y="3757642"/>
            <a:ext cx="3319582" cy="23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3" y="1325563"/>
            <a:ext cx="5678511" cy="49816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293" y="662781"/>
            <a:ext cx="53244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5735" y="550622"/>
            <a:ext cx="3440796" cy="17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563" y="365125"/>
            <a:ext cx="1900237" cy="2079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152" y="1405094"/>
            <a:ext cx="3487631" cy="5020754"/>
          </a:xfrm>
          <a:prstGeom prst="rect">
            <a:avLst/>
          </a:prstGeom>
        </p:spPr>
      </p:pic>
      <p:pic>
        <p:nvPicPr>
          <p:cNvPr id="3074" name="Picture 2" descr="Image result for arduino potentiome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54" y="2630560"/>
            <a:ext cx="4518304" cy="36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1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105</Words>
  <Application>Microsoft Office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Bernard MT Condensed</vt:lpstr>
      <vt:lpstr>Calibri</vt:lpstr>
      <vt:lpstr>Calibri Light</vt:lpstr>
      <vt:lpstr>Wingdings</vt:lpstr>
      <vt:lpstr>Office Theme</vt:lpstr>
      <vt:lpstr>Electronics: Arduino</vt:lpstr>
      <vt:lpstr>Controllers</vt:lpstr>
      <vt:lpstr>Arduino Integrated Development Environment (IDE)</vt:lpstr>
      <vt:lpstr>Breadboard</vt:lpstr>
      <vt:lpstr>Serial Print</vt:lpstr>
      <vt:lpstr>Programming Logic</vt:lpstr>
      <vt:lpstr>LEDs</vt:lpstr>
      <vt:lpstr>Buttons</vt:lpstr>
      <vt:lpstr>Potentiometers</vt:lpstr>
      <vt:lpstr>Servos</vt:lpstr>
      <vt:lpstr>Motor Drivers</vt:lpstr>
      <vt:lpstr>XBEE Communication</vt:lpstr>
      <vt:lpstr>XBEE Communication</vt:lpstr>
      <vt:lpstr>Power Distribution</vt:lpstr>
      <vt:lpstr>The electronics won’t explode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Shulgan</dc:creator>
  <cp:lastModifiedBy>James</cp:lastModifiedBy>
  <cp:revision>42</cp:revision>
  <dcterms:created xsi:type="dcterms:W3CDTF">2017-09-15T19:13:05Z</dcterms:created>
  <dcterms:modified xsi:type="dcterms:W3CDTF">2017-09-21T22:16:32Z</dcterms:modified>
</cp:coreProperties>
</file>